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0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A2A3-549D-4696-B4B9-F526FE757694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F05F-F0C1-4319-947B-1EC2037A53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A2A3-549D-4696-B4B9-F526FE757694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F05F-F0C1-4319-947B-1EC2037A53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A2A3-549D-4696-B4B9-F526FE757694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F05F-F0C1-4319-947B-1EC2037A53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A2A3-549D-4696-B4B9-F526FE757694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F05F-F0C1-4319-947B-1EC2037A53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A2A3-549D-4696-B4B9-F526FE757694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F05F-F0C1-4319-947B-1EC2037A53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A2A3-549D-4696-B4B9-F526FE757694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F05F-F0C1-4319-947B-1EC2037A53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A2A3-549D-4696-B4B9-F526FE757694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F05F-F0C1-4319-947B-1EC2037A53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A2A3-549D-4696-B4B9-F526FE757694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F05F-F0C1-4319-947B-1EC2037A53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A2A3-549D-4696-B4B9-F526FE757694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F05F-F0C1-4319-947B-1EC2037A53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A2A3-549D-4696-B4B9-F526FE757694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F05F-F0C1-4319-947B-1EC2037A53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6A2A3-549D-4696-B4B9-F526FE757694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3F05F-F0C1-4319-947B-1EC2037A53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6A2A3-549D-4696-B4B9-F526FE757694}" type="datetimeFigureOut">
              <a:rPr lang="en-US" smtClean="0"/>
              <a:pPr/>
              <a:t>4/13/2015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3F05F-F0C1-4319-947B-1EC2037A53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5300" b="1" u="sng" dirty="0" smtClean="0"/>
              <a:t>DISCRIMINATION</a:t>
            </a:r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sz="3100" i="1" dirty="0" smtClean="0"/>
              <a:t>a social issue.</a:t>
            </a:r>
            <a:r>
              <a:rPr lang="en-CA" dirty="0"/>
              <a:t/>
            </a:r>
            <a:br>
              <a:rPr lang="en-CA" dirty="0"/>
            </a:br>
            <a:endParaRPr lang="fr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71792" y="5105400"/>
            <a:ext cx="1472208" cy="1752600"/>
          </a:xfrm>
        </p:spPr>
        <p:txBody>
          <a:bodyPr>
            <a:normAutofit/>
          </a:bodyPr>
          <a:lstStyle/>
          <a:p>
            <a:r>
              <a:rPr lang="en-US" i="1" dirty="0" smtClean="0"/>
              <a:t>396-07</a:t>
            </a:r>
            <a:endParaRPr lang="en-CA" dirty="0"/>
          </a:p>
          <a:p>
            <a:r>
              <a:rPr lang="en-US" i="1" dirty="0"/>
              <a:t>IB</a:t>
            </a:r>
            <a:endParaRPr lang="en-CA" dirty="0"/>
          </a:p>
          <a:p>
            <a:endParaRPr lang="fr-CA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33265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err="1" smtClean="0"/>
              <a:t>Student</a:t>
            </a:r>
            <a:r>
              <a:rPr lang="fr-CA" dirty="0" smtClean="0"/>
              <a:t> </a:t>
            </a:r>
            <a:r>
              <a:rPr lang="fr-CA" dirty="0" err="1" smtClean="0"/>
              <a:t>sample</a:t>
            </a:r>
            <a:endParaRPr lang="fr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://barbaracolebythesea.com/wp-content/uploads/2010/10/discrimination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0"/>
            <a:ext cx="4863480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0" y="5013176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/>
              <a:t>Discrimination is </a:t>
            </a:r>
            <a:r>
              <a:rPr lang="en-US" sz="3600" dirty="0" smtClean="0"/>
              <a:t>a </a:t>
            </a:r>
            <a:r>
              <a:rPr lang="en-US" sz="3600" dirty="0"/>
              <a:t>difficult problem to solve, </a:t>
            </a:r>
            <a:r>
              <a:rPr lang="en-US" sz="3600" dirty="0" smtClean="0"/>
              <a:t>but we must work hard and struggle to end it, </a:t>
            </a:r>
            <a:r>
              <a:rPr lang="en-US" sz="3600" dirty="0"/>
              <a:t>so we can all live in…</a:t>
            </a:r>
            <a:endParaRPr lang="en-CA" sz="3600" dirty="0"/>
          </a:p>
        </p:txBody>
      </p:sp>
      <p:sp>
        <p:nvSpPr>
          <p:cNvPr id="8" name="Rectangle 7"/>
          <p:cNvSpPr/>
          <p:nvPr/>
        </p:nvSpPr>
        <p:spPr>
          <a:xfrm>
            <a:off x="7862880" y="6488668"/>
            <a:ext cx="12811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(Lady 2012)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1.bp.blogspot.com/_wJa4XXpbRWg/TQkfV_YRZRI/AAAAAAAAAHY/RX1JxcxGB4c/s1600/peace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16632"/>
            <a:ext cx="3209925" cy="48196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743200" y="5157192"/>
            <a:ext cx="3505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/>
              <a:t>PEACE!</a:t>
            </a:r>
            <a:endParaRPr lang="en-CA" sz="3600" dirty="0"/>
          </a:p>
        </p:txBody>
      </p:sp>
      <p:sp>
        <p:nvSpPr>
          <p:cNvPr id="6" name="Rectangle 5"/>
          <p:cNvSpPr/>
          <p:nvPr/>
        </p:nvSpPr>
        <p:spPr>
          <a:xfrm>
            <a:off x="7611080" y="6488668"/>
            <a:ext cx="15329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HoNey</a:t>
            </a:r>
            <a:r>
              <a:rPr lang="en-US" dirty="0"/>
              <a:t> 2010) </a:t>
            </a:r>
            <a:endParaRPr lang="fr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www.uncommonhelp.me/images/uploads/why-am-i-depresse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228600"/>
            <a:ext cx="50292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5638800"/>
            <a:ext cx="891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600" dirty="0" smtClean="0"/>
              <a:t>Why do people discriminate against others? </a:t>
            </a:r>
            <a:endParaRPr lang="en-CA" sz="3600" dirty="0"/>
          </a:p>
        </p:txBody>
      </p:sp>
      <p:sp>
        <p:nvSpPr>
          <p:cNvPr id="7" name="Rectangle 6"/>
          <p:cNvSpPr/>
          <p:nvPr/>
        </p:nvSpPr>
        <p:spPr>
          <a:xfrm>
            <a:off x="7546127" y="6488668"/>
            <a:ext cx="17389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Tyrrel</a:t>
            </a:r>
            <a:r>
              <a:rPr lang="en-US" dirty="0"/>
              <a:t>, M  </a:t>
            </a:r>
            <a:r>
              <a:rPr lang="en-US" dirty="0" smtClean="0"/>
              <a:t>2010)</a:t>
            </a:r>
            <a:endParaRPr lang="fr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04800"/>
            <a:ext cx="7772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0" y="52292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Because they are </a:t>
            </a:r>
            <a:r>
              <a:rPr lang="en-US" sz="3600" u="sng" dirty="0"/>
              <a:t>different</a:t>
            </a:r>
            <a:r>
              <a:rPr lang="en-US" sz="3600" dirty="0"/>
              <a:t> from the </a:t>
            </a:r>
            <a:r>
              <a:rPr lang="en-US" sz="3600" dirty="0" smtClean="0"/>
              <a:t>rest.  Or </a:t>
            </a:r>
            <a:r>
              <a:rPr lang="en-US" sz="3600" dirty="0"/>
              <a:t>maybe one group thinks </a:t>
            </a:r>
            <a:r>
              <a:rPr lang="en-US" sz="3600" dirty="0" smtClean="0"/>
              <a:t>they are </a:t>
            </a:r>
            <a:r>
              <a:rPr lang="en-US" sz="3600" dirty="0"/>
              <a:t>superior to another.</a:t>
            </a:r>
            <a:endParaRPr lang="en-CA" sz="3600" dirty="0"/>
          </a:p>
        </p:txBody>
      </p:sp>
      <p:sp>
        <p:nvSpPr>
          <p:cNvPr id="7" name="Rectangle 6"/>
          <p:cNvSpPr/>
          <p:nvPr/>
        </p:nvSpPr>
        <p:spPr>
          <a:xfrm>
            <a:off x="7747977" y="6488668"/>
            <a:ext cx="15370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 smtClean="0"/>
              <a:t>(</a:t>
            </a:r>
            <a:r>
              <a:rPr lang="en-CA" dirty="0" err="1" smtClean="0"/>
              <a:t>Ballandyorke</a:t>
            </a:r>
            <a:r>
              <a:rPr lang="en-CA" dirty="0" smtClean="0"/>
              <a:t>)</a:t>
            </a:r>
            <a:endParaRPr lang="fr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www.loudonwebdesign.co.uk/images/why-choose-us-larg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28600"/>
            <a:ext cx="7467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28600" y="5373216"/>
            <a:ext cx="876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Discrimination </a:t>
            </a:r>
            <a:r>
              <a:rPr lang="en-US" sz="3600" dirty="0"/>
              <a:t>comes in many different forms.</a:t>
            </a:r>
            <a:endParaRPr lang="en-CA" sz="3600" dirty="0"/>
          </a:p>
        </p:txBody>
      </p:sp>
      <p:sp>
        <p:nvSpPr>
          <p:cNvPr id="6" name="Rectangle 5"/>
          <p:cNvSpPr/>
          <p:nvPr/>
        </p:nvSpPr>
        <p:spPr>
          <a:xfrm>
            <a:off x="7040988" y="6488668"/>
            <a:ext cx="2103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 </a:t>
            </a:r>
            <a:r>
              <a:rPr lang="en-US" dirty="0" err="1"/>
              <a:t>loudonwebdesign</a:t>
            </a:r>
            <a:r>
              <a:rPr lang="en-US" dirty="0"/>
              <a:t> )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blog.reflexstock.com/wp-content/uploads/2009/12/photos/man-story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"/>
            <a:ext cx="8382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28600" y="5157192"/>
            <a:ext cx="876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Whether it’s </a:t>
            </a:r>
            <a:r>
              <a:rPr lang="en-US" sz="3600" dirty="0" smtClean="0"/>
              <a:t>the hatred and violence of racism…</a:t>
            </a:r>
            <a:endParaRPr lang="en-CA" sz="3600" dirty="0"/>
          </a:p>
        </p:txBody>
      </p:sp>
      <p:sp>
        <p:nvSpPr>
          <p:cNvPr id="6" name="Rectangle 5"/>
          <p:cNvSpPr/>
          <p:nvPr/>
        </p:nvSpPr>
        <p:spPr>
          <a:xfrm>
            <a:off x="7711044" y="6488668"/>
            <a:ext cx="1432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(Grant, 2009)</a:t>
            </a:r>
            <a:endParaRPr lang="fr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4.bp.blogspot.com/-yT3_yMzI3Tw/TeLqw9WnMjI/AAAAAAAAADA/7evbCuWX8AA/s1600/Camp4equa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457200"/>
            <a:ext cx="7772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143000" y="5638800"/>
            <a:ext cx="739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or </a:t>
            </a:r>
            <a:r>
              <a:rPr lang="en-US" sz="3600" dirty="0" smtClean="0"/>
              <a:t>the oppression of  sexism.</a:t>
            </a:r>
            <a:endParaRPr lang="en-CA" sz="3600" dirty="0"/>
          </a:p>
        </p:txBody>
      </p:sp>
      <p:sp>
        <p:nvSpPr>
          <p:cNvPr id="6" name="Rectangle 5"/>
          <p:cNvSpPr/>
          <p:nvPr/>
        </p:nvSpPr>
        <p:spPr>
          <a:xfrm>
            <a:off x="7590370" y="6488668"/>
            <a:ext cx="1553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(Daniela 2005)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static.disaboom.com/content/images/articles/content/4874.9823.17403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81000"/>
            <a:ext cx="8001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81000" y="5334000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The bottom line is that </a:t>
            </a:r>
            <a:r>
              <a:rPr lang="en-US" sz="3600" dirty="0" smtClean="0"/>
              <a:t>discrimination brings hurt, pain, hatred and loss to all it touches.</a:t>
            </a:r>
            <a:endParaRPr lang="en-CA" sz="3600" dirty="0"/>
          </a:p>
        </p:txBody>
      </p:sp>
      <p:sp>
        <p:nvSpPr>
          <p:cNvPr id="6" name="Rectangle 5"/>
          <p:cNvSpPr/>
          <p:nvPr/>
        </p:nvSpPr>
        <p:spPr>
          <a:xfrm>
            <a:off x="7798503" y="6488668"/>
            <a:ext cx="13454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(Yang, 2011)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434340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We give more rights and respect to certain people and give </a:t>
            </a:r>
            <a:r>
              <a:rPr lang="en-US" sz="3600" dirty="0" smtClean="0"/>
              <a:t>less or none </a:t>
            </a:r>
            <a:r>
              <a:rPr lang="en-US" sz="3600" dirty="0"/>
              <a:t>to others who are different </a:t>
            </a:r>
            <a:r>
              <a:rPr lang="en-US" sz="3600" dirty="0" smtClean="0"/>
              <a:t>because of </a:t>
            </a:r>
            <a:r>
              <a:rPr lang="en-US" sz="3600" dirty="0"/>
              <a:t>stereotypes, racism and ignorance.</a:t>
            </a:r>
            <a:endParaRPr lang="en-CA" sz="3600" dirty="0"/>
          </a:p>
        </p:txBody>
      </p:sp>
      <p:pic>
        <p:nvPicPr>
          <p:cNvPr id="6" name="Picture 5" descr="http://www.discriminationhelp.org.uk/wp-content/uploads/2012/04/apples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228600"/>
            <a:ext cx="52578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7005401" y="6488668"/>
            <a:ext cx="21385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(</a:t>
            </a:r>
            <a:r>
              <a:rPr lang="en-US" dirty="0" err="1"/>
              <a:t>Kokhanchikov</a:t>
            </a:r>
            <a:r>
              <a:rPr lang="en-CA" dirty="0" smtClean="0"/>
              <a:t> 2007)</a:t>
            </a:r>
            <a:endParaRPr lang="fr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static.guim.co.uk/sys-images/Guardian/Pix/pictures/2011/11/29/1322588967353/Police-in-Tottenham-durin-0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404664"/>
            <a:ext cx="7620000" cy="447213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" y="5029200"/>
            <a:ext cx="845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This </a:t>
            </a:r>
            <a:r>
              <a:rPr lang="en-US" sz="3600" dirty="0" smtClean="0"/>
              <a:t>causes anything from riots</a:t>
            </a:r>
            <a:r>
              <a:rPr lang="en-US" sz="3600" dirty="0"/>
              <a:t> </a:t>
            </a:r>
            <a:r>
              <a:rPr lang="en-US" sz="3600" dirty="0" smtClean="0"/>
              <a:t>and rebellions, to hate crimes and genocide.</a:t>
            </a:r>
            <a:endParaRPr lang="en-CA" sz="3600" dirty="0"/>
          </a:p>
        </p:txBody>
      </p:sp>
      <p:sp>
        <p:nvSpPr>
          <p:cNvPr id="6" name="Rectangle 5"/>
          <p:cNvSpPr/>
          <p:nvPr/>
        </p:nvSpPr>
        <p:spPr>
          <a:xfrm>
            <a:off x="7721623" y="6488668"/>
            <a:ext cx="14223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(Green 2011)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183</Words>
  <Application>Microsoft Office PowerPoint</Application>
  <PresentationFormat>On-screen Show (4:3)</PresentationFormat>
  <Paragraphs>24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DISCRIMINATION a social issue.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English Montreal School Board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DISCRIMINATION a social issue.</dc:title>
  <dc:creator>User</dc:creator>
  <cp:lastModifiedBy>Clark, Kate</cp:lastModifiedBy>
  <cp:revision>8</cp:revision>
  <dcterms:created xsi:type="dcterms:W3CDTF">2013-03-26T18:32:59Z</dcterms:created>
  <dcterms:modified xsi:type="dcterms:W3CDTF">2015-04-13T16:48:30Z</dcterms:modified>
</cp:coreProperties>
</file>